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127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41910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2566" y="1784651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Specification Request </a:t>
            </a:r>
            <a:r>
              <a:rPr lang="en-US" dirty="0" smtClean="0">
                <a:latin typeface="Book Antiqua" pitchFamily="18" charset="0"/>
              </a:rPr>
              <a:t>)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xmlns="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385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err="1" smtClean="0">
                <a:latin typeface="Traveling _Typewriter" pitchFamily="2" charset="0"/>
              </a:rPr>
              <a:t>Tesing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079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Quick view of projects </a:t>
            </a:r>
            <a:r>
              <a:rPr lang="en-US" sz="2400" dirty="0"/>
              <a:t>‘</a:t>
            </a:r>
            <a:r>
              <a:rPr lang="en-US" sz="2400" dirty="0" smtClean="0"/>
              <a:t>status(progress, cost, efficiency) 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Planning and keep </a:t>
            </a:r>
            <a:r>
              <a:rPr lang="en-US" sz="2400" dirty="0"/>
              <a:t>track of </a:t>
            </a:r>
            <a:r>
              <a:rPr lang="en-US" sz="2400" dirty="0" smtClean="0"/>
              <a:t>tasks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Project Eye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User Administration  </a:t>
            </a:r>
            <a:r>
              <a:rPr lang="en-US" sz="2400" b="1" dirty="0" smtClean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 smtClean="0">
                <a:sym typeface="Wingdings" pitchFamily="2" charset="2"/>
              </a:rPr>
              <a:t>uPortal</a:t>
            </a:r>
            <a:r>
              <a:rPr lang="en-US" sz="2400" dirty="0" smtClean="0">
                <a:sym typeface="Wingdings" pitchFamily="2" charset="2"/>
              </a:rPr>
              <a:t>) 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export report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Android </a:t>
            </a:r>
            <a:r>
              <a:rPr lang="en-US" sz="2400" dirty="0">
                <a:sym typeface="Wingdings" pitchFamily="2" charset="2"/>
              </a:rPr>
              <a:t>dashboard </a:t>
            </a:r>
            <a:r>
              <a:rPr lang="en-US" sz="2400" dirty="0" smtClean="0">
                <a:sym typeface="Wingdings" pitchFamily="2" charset="2"/>
              </a:rPr>
              <a:t>version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Android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4481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21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</a:t>
            </a:r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</a:t>
            </a:r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175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47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570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Large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xmlns="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795</TotalTime>
  <Words>1468</Words>
  <Application>Microsoft Office PowerPoint</Application>
  <PresentationFormat>On-screen Show (4:3)</PresentationFormat>
  <Paragraphs>462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Process Model </vt:lpstr>
      <vt:lpstr>Slide 16</vt:lpstr>
      <vt:lpstr>Slide 17</vt:lpstr>
      <vt:lpstr>Slide 18</vt:lpstr>
      <vt:lpstr>Slide 19</vt:lpstr>
      <vt:lpstr>Portal - Portlets</vt:lpstr>
      <vt:lpstr>Portal - Portlets</vt:lpstr>
      <vt:lpstr>Slide 22</vt:lpstr>
      <vt:lpstr>Portal - Portlets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PNTG</cp:lastModifiedBy>
  <cp:revision>97</cp:revision>
  <dcterms:created xsi:type="dcterms:W3CDTF">2006-08-16T00:00:00Z</dcterms:created>
  <dcterms:modified xsi:type="dcterms:W3CDTF">2012-08-24T04:24:20Z</dcterms:modified>
</cp:coreProperties>
</file>